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858000" cy="9144000"/>
  <p:defaultTextStyle>
    <a:defPPr>
      <a:defRPr lang="he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904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269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27A68E3-E517-437B-8BEE-AE6776B412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9915314-F78A-4E9C-BA9D-6A8BA31E2B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45DDA15-6D66-4BD2-B71F-C99478C6E61C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C9F92A4-956A-4F5A-9EAE-9F18D277A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29B7F45-A477-421D-8BA1-47A708FF5E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08007283-CAC7-4406-8370-B13C3DC7501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99871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076587F-4635-4044-9B84-E37FBF5DD992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60C94829-D949-404E-9EE3-736C6AEFE83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90148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49AFAC-415B-40BC-BC28-BD3AD85A3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CEAB629-A9C0-4C12-B1F8-27DACFC96D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B296DD-53B6-4FCE-B0F8-CAE3AED3E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1B8B70-147F-433C-AACD-53276F04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E0EDD5-2F8A-4865-884A-AF5A819A2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3205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A6918C-FBB1-42EE-8177-B938D039E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8C13BD9-3553-4747-A059-2AF3B7B04C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557233-7311-4695-8A98-0CB7245B0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230D39-7ADB-4BF0-8F1B-5AD935885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273A1D-846D-4620-A44D-D44877169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98927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C247C06-A2B2-4145-A099-C8722A39D5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2D90547-5A1E-44F0-8060-4B7C627071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BDA82EC-C302-4699-8DE8-9601DFE90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7B3B68-925D-4905-B1AB-5AF44D968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D4B0BF-06AD-4138-9D20-5EAFE4B16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9609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96142C-47C1-42C1-9F7E-E4EE47E2F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339B1B6-63FA-4582-A13A-02725C2D0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BEF5C98-EB6D-45ED-A59B-4AF056920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5A2ECB3-6A07-47E9-A031-CECE0CA67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42F24E6-2E04-42C8-AB03-42AA78462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57990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81C5A8-4FD7-44C8-AC63-A789ACB2A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0583BCA-1899-42CE-A711-03672B03A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AE6A7E-30B3-4E96-9A64-17524FC81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0ABCC40-8395-463F-A8C1-75F953B2D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5C52D6-09C3-4594-A8F2-6443F5611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36592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E5B23B-2B5A-4D08-8125-CFC004709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BA2B99-4D9C-4C3E-967A-727A54B0C7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E125D75-2163-4723-971A-DC7E138D4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38A5756-BBBC-43FF-9F16-F174EA345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6875942-6AB1-4CC9-B1F5-0BAF47802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91B7556-AD85-420A-8D83-B629A038F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98291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8550DB-40B6-4C1C-A30E-369057BA7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E04F9FF-D10D-4F0C-B143-92D3D8A739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460957F-26EB-43C6-8AAE-CD27E3F5D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556B5A1-D706-425B-A379-4ABA0E0D8B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E918507-CE9E-4F04-BBFF-608715B1C9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67DC744-CB65-452A-9910-A1BBF72F2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9A03D86-7416-4DCF-9719-602688C2B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C84AD5C-92C7-4B38-B2BB-F9CD326AB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5125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02358E-4429-459B-9DC2-956D5A438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D3D000A-796C-43E8-AE7A-352AD1C2E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F46B020-0CD6-45F4-851F-B43A2C747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F9AE40B-BC55-4FA1-AEB5-BDAD20663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64475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C4C4757-2266-4D7F-8B6C-1DEA26D45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0D0BDD5-A84A-49C4-9DD8-B7AFF6C98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45ACBF-54A4-4D23-9409-85AEE99A0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71140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60035E-124E-4410-9921-DB07FA984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7CBBA9-4117-4BEF-B942-BDE62A109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C749EF2-F1CC-4D8B-8A48-480F5F3AA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3C54C7-EBC4-4DAC-B86C-E2854F09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384ED6-C434-405F-AE5E-8E53FCF3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62DA4A9-DE40-4337-9ADE-B9E3A174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81824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C16288-05DB-454E-8214-66483A311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38C5E3-095D-493B-ACD3-666A288346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0761581-9DB3-4571-B253-AF6CF1D17E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49801A0-A355-416C-954E-7FCD2917D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27EFE8D-9F1E-48FE-951F-33636DDA2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50E1C56-0C3B-4B75-BEE0-4EC65D79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6163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2A706B9-4F3E-4822-8A6F-6BC39261A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54FFD1F-BAB6-4D6F-A353-7CF966DD1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353C78-9AED-4939-8925-E44CDFF5B9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B572-1400-49A3-9533-91EA117FD885}" type="datetimeFigureOut">
              <a:rPr lang="he-IL" smtClean="0"/>
              <a:t>22/03/20</a:t>
            </a:fld>
            <a:endParaRPr lang="he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06D4D5-7663-4B9B-929C-CC0FD543E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2F74043-1788-4BAD-ADB2-15D7D24226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B3BBA-112E-44B3-A829-7EE95CDBB18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6652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FFDB92E-C5FA-408B-94B2-8707D8F52786}"/>
              </a:ext>
            </a:extLst>
          </p:cNvPr>
          <p:cNvSpPr txBox="1"/>
          <p:nvPr/>
        </p:nvSpPr>
        <p:spPr>
          <a:xfrm>
            <a:off x="1756612" y="2526632"/>
            <a:ext cx="45802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 smtClean="0">
                <a:solidFill>
                  <a:srgbClr val="474747"/>
                </a:solidFill>
                <a:cs typeface="AdumaFOT Medium" panose="02000500000000000000" pitchFamily="50" charset="-79"/>
              </a:rPr>
              <a:t>העתיקו לכאן את הקישור לסרטון הרצוי</a:t>
            </a:r>
            <a:endParaRPr lang="he-IL" dirty="0">
              <a:solidFill>
                <a:srgbClr val="474747"/>
              </a:solidFill>
              <a:cs typeface="AdumaFOT Medium" panose="02000500000000000000" pitchFamily="50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DB6B57-4E7E-43D8-A8C1-7577443873B6}"/>
              </a:ext>
            </a:extLst>
          </p:cNvPr>
          <p:cNvSpPr txBox="1"/>
          <p:nvPr/>
        </p:nvSpPr>
        <p:spPr>
          <a:xfrm>
            <a:off x="1756612" y="3244334"/>
            <a:ext cx="45802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>
                <a:solidFill>
                  <a:srgbClr val="474747"/>
                </a:solidFill>
                <a:cs typeface="AdumaFOT Medium" panose="02000500000000000000" pitchFamily="50" charset="-79"/>
              </a:rPr>
              <a:t>העתיקו לכאן את הקישור </a:t>
            </a:r>
            <a:r>
              <a:rPr lang="he-IL" dirty="0" smtClean="0">
                <a:solidFill>
                  <a:srgbClr val="474747"/>
                </a:solidFill>
                <a:cs typeface="AdumaFOT Medium" panose="02000500000000000000" pitchFamily="50" charset="-79"/>
              </a:rPr>
              <a:t>למצגת או סרטון ההקנייה הרצויים</a:t>
            </a:r>
            <a:endParaRPr lang="he-IL" dirty="0">
              <a:solidFill>
                <a:srgbClr val="474747"/>
              </a:solidFill>
              <a:cs typeface="AdumaFOT Medium" panose="02000500000000000000" pitchFamily="50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68628ED-81BF-4349-BC75-A22CB5BA03FD}"/>
              </a:ext>
            </a:extLst>
          </p:cNvPr>
          <p:cNvSpPr txBox="1"/>
          <p:nvPr/>
        </p:nvSpPr>
        <p:spPr>
          <a:xfrm>
            <a:off x="1756612" y="4442261"/>
            <a:ext cx="45802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>
                <a:solidFill>
                  <a:srgbClr val="474747"/>
                </a:solidFill>
                <a:cs typeface="AdumaFOT Medium" panose="02000500000000000000" pitchFamily="50" charset="-79"/>
              </a:rPr>
              <a:t>העתיקו לכאן את הקישורים </a:t>
            </a:r>
            <a:r>
              <a:rPr lang="he-IL" dirty="0" smtClean="0">
                <a:solidFill>
                  <a:srgbClr val="474747"/>
                </a:solidFill>
                <a:cs typeface="AdumaFOT Medium" panose="02000500000000000000" pitchFamily="50" charset="-79"/>
              </a:rPr>
              <a:t>לכל סרטוני פתרונות </a:t>
            </a:r>
          </a:p>
          <a:p>
            <a:pPr algn="ctr"/>
            <a:r>
              <a:rPr lang="he-IL" dirty="0" smtClean="0">
                <a:solidFill>
                  <a:srgbClr val="474747"/>
                </a:solidFill>
                <a:cs typeface="AdumaFOT Medium" panose="02000500000000000000" pitchFamily="50" charset="-79"/>
              </a:rPr>
              <a:t>התרגילים הרצויים</a:t>
            </a:r>
            <a:endParaRPr lang="he-IL" dirty="0">
              <a:solidFill>
                <a:srgbClr val="474747"/>
              </a:solidFill>
              <a:cs typeface="AdumaFOT Medium" panose="02000500000000000000" pitchFamily="50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FBEB199-D29B-44C1-B05D-A34A50728792}"/>
              </a:ext>
            </a:extLst>
          </p:cNvPr>
          <p:cNvSpPr txBox="1"/>
          <p:nvPr/>
        </p:nvSpPr>
        <p:spPr>
          <a:xfrm>
            <a:off x="1348483" y="5764692"/>
            <a:ext cx="54855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>
                <a:solidFill>
                  <a:srgbClr val="474747"/>
                </a:solidFill>
                <a:cs typeface="AdumaFOT Medium" panose="02000500000000000000" pitchFamily="50" charset="-79"/>
              </a:rPr>
              <a:t>העתיקו לכאן את הקישורים לכל סרטוני </a:t>
            </a:r>
            <a:r>
              <a:rPr lang="he-IL" dirty="0" smtClean="0">
                <a:solidFill>
                  <a:srgbClr val="474747"/>
                </a:solidFill>
                <a:cs typeface="AdumaFOT Medium" panose="02000500000000000000" pitchFamily="50" charset="-79"/>
              </a:rPr>
              <a:t>פתרונות</a:t>
            </a:r>
          </a:p>
          <a:p>
            <a:pPr algn="ctr"/>
            <a:r>
              <a:rPr lang="he-IL" dirty="0" smtClean="0">
                <a:solidFill>
                  <a:srgbClr val="474747"/>
                </a:solidFill>
                <a:cs typeface="AdumaFOT Medium" panose="02000500000000000000" pitchFamily="50" charset="-79"/>
              </a:rPr>
              <a:t> התרגילים </a:t>
            </a:r>
            <a:r>
              <a:rPr lang="he-IL" dirty="0">
                <a:solidFill>
                  <a:srgbClr val="474747"/>
                </a:solidFill>
                <a:cs typeface="AdumaFOT Medium" panose="02000500000000000000" pitchFamily="50" charset="-79"/>
              </a:rPr>
              <a:t>הרצויים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7F809C-F1EE-4B7A-B2E1-8896089A8062}"/>
              </a:ext>
            </a:extLst>
          </p:cNvPr>
          <p:cNvSpPr txBox="1"/>
          <p:nvPr/>
        </p:nvSpPr>
        <p:spPr>
          <a:xfrm>
            <a:off x="3320717" y="461751"/>
            <a:ext cx="55505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4400" u="sng" dirty="0">
                <a:solidFill>
                  <a:srgbClr val="474747"/>
                </a:solidFill>
                <a:latin typeface="AdumaFOT-Regular"/>
                <a:cs typeface="AdumaFOT-Regular"/>
              </a:rPr>
              <a:t>מקצוע, נושא, </a:t>
            </a:r>
            <a:r>
              <a:rPr lang="he-IL" sz="4400" u="sng" dirty="0" smtClean="0">
                <a:solidFill>
                  <a:srgbClr val="474747"/>
                </a:solidFill>
                <a:latin typeface="AdumaFOT-Regular"/>
                <a:cs typeface="AdumaFOT-Regular"/>
              </a:rPr>
              <a:t>שיעור</a:t>
            </a:r>
            <a:endParaRPr lang="he-IL" sz="4400" u="sng" dirty="0">
              <a:solidFill>
                <a:srgbClr val="474747"/>
              </a:solidFill>
              <a:latin typeface="AdumaFOT-Regular"/>
              <a:cs typeface="AdumaFOT-Regular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0610636-1B70-4EA2-BA91-6008A723136C}"/>
              </a:ext>
            </a:extLst>
          </p:cNvPr>
          <p:cNvSpPr txBox="1"/>
          <p:nvPr/>
        </p:nvSpPr>
        <p:spPr>
          <a:xfrm>
            <a:off x="489286" y="461751"/>
            <a:ext cx="27672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400" dirty="0">
                <a:solidFill>
                  <a:srgbClr val="4747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00/00/</a:t>
            </a:r>
            <a:r>
              <a:rPr lang="he-IL" sz="2400" dirty="0" smtClean="0">
                <a:solidFill>
                  <a:srgbClr val="4747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00</a:t>
            </a:r>
            <a:endParaRPr lang="he-IL" sz="2400" dirty="0">
              <a:solidFill>
                <a:srgbClr val="4747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595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44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 Ben Avraam</dc:creator>
  <cp:lastModifiedBy>Tal Goren</cp:lastModifiedBy>
  <cp:revision>16</cp:revision>
  <dcterms:created xsi:type="dcterms:W3CDTF">2020-02-13T09:27:10Z</dcterms:created>
  <dcterms:modified xsi:type="dcterms:W3CDTF">2020-03-22T16:30:24Z</dcterms:modified>
</cp:coreProperties>
</file>